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6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07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96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7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70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3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2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14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300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52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6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93EC6E-514C-495B-A7DF-C5B8ED9B003E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22C10A-B39E-46C3-8102-A05337FE2510}" type="slidenum">
              <a:rPr lang="en-GB" smtClean="0"/>
              <a:t>‹N°›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9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microsoft.com/office/2007/relationships/media" Target="../media/media2.mp3"/><Relationship Id="rId7" Type="http://schemas.microsoft.com/office/2007/relationships/media" Target="../media/media6.mp3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media" Target="../media/media5.mp3"/><Relationship Id="rId5" Type="http://schemas.microsoft.com/office/2007/relationships/media" Target="../media/media4.mp3"/><Relationship Id="rId4" Type="http://schemas.microsoft.com/office/2007/relationships/media" Target="../media/media3.mp3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F4682-3589-4CEE-87D6-F2EE92520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Network Tour of Data Science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4DED24-948F-4120-86AD-494AC7D722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Free Music Alternative Playlists</a:t>
            </a:r>
          </a:p>
        </p:txBody>
      </p:sp>
    </p:spTree>
    <p:extLst>
      <p:ext uri="{BB962C8B-B14F-4D97-AF65-F5344CB8AC3E}">
        <p14:creationId xmlns:p14="http://schemas.microsoft.com/office/powerpoint/2010/main" val="369000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BEE4B-6369-415B-AE65-65768A20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Creation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1DC916-B7CD-4020-9BCA-C41AE0E5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Distance calculation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 Normalization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 Type of distance : Euclidean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Spring layout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 2 dimensions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3 genres kept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GB" sz="2200" dirty="0"/>
              <a:t>Rock, Hip-Hop, Folk </a:t>
            </a:r>
          </a:p>
          <a:p>
            <a:pPr marL="566928" lvl="3" indent="0">
              <a:buNone/>
            </a:pPr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0308A-EFA6-4FB1-B891-E8F86CA0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29628"/>
            <a:ext cx="5284480" cy="36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1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727F4-7055-40B6-BD4B-85EC7D40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Including our Songs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363C7E-953C-44A5-A922-26558663B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</a:t>
            </a:r>
            <a:r>
              <a:rPr lang="en-GB" sz="2800" dirty="0" err="1"/>
              <a:t>Recomputation</a:t>
            </a: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Placement using a K-D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645F1-3426-4F65-900F-B4C8397F7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10" y="3059219"/>
            <a:ext cx="6892980" cy="30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2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B4641-ED87-46ED-A3EC-B4D0C6EF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Playlist Generation Methods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3A774C-AD73-43E8-9409-36126EF4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518D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2D graph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Heat diffusion </a:t>
            </a:r>
          </a:p>
        </p:txBody>
      </p:sp>
    </p:spTree>
    <p:extLst>
      <p:ext uri="{BB962C8B-B14F-4D97-AF65-F5344CB8AC3E}">
        <p14:creationId xmlns:p14="http://schemas.microsoft.com/office/powerpoint/2010/main" val="364764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8C94EA-CB57-4E3F-9122-A1F3BCA3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518D Features Distances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B79A69-41FD-497F-8470-4DE4EEA4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1882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Same distances used to calculate the adjacency matrix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Closest nodes from each given songs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Expectation : similar features =&gt; rhythm, height of voice, tonality… adventurous in regards to genres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7744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B78EFA-47C5-44A3-A522-0324B85D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Spring Layout Graph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B0E97B-F9C5-426A-9420-17CF8D5FB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Euclidean distance between points in the 2D graph</a:t>
            </a:r>
          </a:p>
          <a:p>
            <a:pPr marL="0" indent="0">
              <a:buNone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GB" sz="2800" dirty="0"/>
              <a:t>Again, closest nodes from each given songs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Expectation : very targeted towards a speciﬁc kind of song and genre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9387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A5C47-053D-4FA0-AC6F-0D544128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Diffusion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09A29-B920-4270-8568-8D93BA8C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39" y="2022846"/>
            <a:ext cx="7363545" cy="3906614"/>
          </a:xfr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79B18D4-096D-465F-AC4C-20371406CEBD}"/>
              </a:ext>
            </a:extLst>
          </p:cNvPr>
          <p:cNvSpPr txBox="1">
            <a:spLocks/>
          </p:cNvSpPr>
          <p:nvPr/>
        </p:nvSpPr>
        <p:spPr>
          <a:xfrm>
            <a:off x="1097280" y="1737360"/>
            <a:ext cx="3267330" cy="41921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Diffusion </a:t>
            </a:r>
            <a:r>
              <a:rPr lang="en-US" sz="2800" dirty="0"/>
              <a:t>from each starting node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Averaging between all contributions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“Hottest”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Expectation : fusion between every given songs properties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7918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15082-16AB-4E4C-90E4-9D089AAF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Demo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7576-D646-4AA9-82FB-F51AAC23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369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Good separation of genres in 2D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Close performance of different generation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Music is a subjective experience, make yourself an opinion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A3C8B-E2EC-45FF-AC67-D84C3C48E75E}"/>
              </a:ext>
            </a:extLst>
          </p:cNvPr>
          <p:cNvSpPr txBox="1"/>
          <p:nvPr/>
        </p:nvSpPr>
        <p:spPr>
          <a:xfrm>
            <a:off x="1225484" y="3850884"/>
            <a:ext cx="213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Input </a:t>
            </a:r>
            <a:r>
              <a:rPr lang="en-CA" b="1" dirty="0" err="1"/>
              <a:t>musics</a:t>
            </a:r>
            <a:endParaRPr lang="en-C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44A4-B186-457D-AC2F-D715788542E5}"/>
              </a:ext>
            </a:extLst>
          </p:cNvPr>
          <p:cNvSpPr txBox="1"/>
          <p:nvPr/>
        </p:nvSpPr>
        <p:spPr>
          <a:xfrm>
            <a:off x="4493442" y="3850884"/>
            <a:ext cx="24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Output </a:t>
            </a:r>
            <a:r>
              <a:rPr lang="en-CA" b="1" dirty="0" err="1"/>
              <a:t>musics</a:t>
            </a:r>
            <a:r>
              <a:rPr lang="en-CA" b="1" dirty="0"/>
              <a:t> : 518D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17FF6-4D32-4E15-9D2D-D04B3067C4D6}"/>
              </a:ext>
            </a:extLst>
          </p:cNvPr>
          <p:cNvSpPr txBox="1"/>
          <p:nvPr/>
        </p:nvSpPr>
        <p:spPr>
          <a:xfrm>
            <a:off x="1189137" y="4763116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Pharaos</a:t>
            </a:r>
            <a:r>
              <a:rPr lang="en-US" sz="1400" dirty="0"/>
              <a:t> -The </a:t>
            </a:r>
            <a:r>
              <a:rPr lang="en-US" sz="1400" dirty="0" err="1"/>
              <a:t>Pharaos</a:t>
            </a:r>
            <a:r>
              <a:rPr lang="en-US" sz="1400" dirty="0"/>
              <a:t> Theme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E006C-DCC0-47E6-9A5D-B19F2B880927}"/>
              </a:ext>
            </a:extLst>
          </p:cNvPr>
          <p:cNvSpPr txBox="1"/>
          <p:nvPr/>
        </p:nvSpPr>
        <p:spPr>
          <a:xfrm>
            <a:off x="1225484" y="5758560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Comfort Fit - Sorry</a:t>
            </a:r>
            <a:endParaRPr lang="en-CA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597F6-1A32-41EF-BAF3-8A26E992BA41}"/>
              </a:ext>
            </a:extLst>
          </p:cNvPr>
          <p:cNvSpPr txBox="1"/>
          <p:nvPr/>
        </p:nvSpPr>
        <p:spPr>
          <a:xfrm>
            <a:off x="4445993" y="4763115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Pharaos</a:t>
            </a:r>
            <a:r>
              <a:rPr lang="en-US" sz="1400" dirty="0"/>
              <a:t> - Mission Bucharest</a:t>
            </a:r>
            <a:endParaRPr lang="en-CA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0BDE6-B0A1-4C4E-87A6-BD7450404E87}"/>
              </a:ext>
            </a:extLst>
          </p:cNvPr>
          <p:cNvSpPr txBox="1"/>
          <p:nvPr/>
        </p:nvSpPr>
        <p:spPr>
          <a:xfrm>
            <a:off x="4493442" y="5815286"/>
            <a:ext cx="289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</a:t>
            </a:r>
            <a:r>
              <a:rPr lang="en-US" sz="1400" dirty="0" err="1"/>
              <a:t>Impossebulls</a:t>
            </a:r>
            <a:r>
              <a:rPr lang="en-US" sz="1400" dirty="0"/>
              <a:t> - Volume Original Demo Instrumental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EC2AF-4F87-4622-88C9-B222AE6EAE02}"/>
              </a:ext>
            </a:extLst>
          </p:cNvPr>
          <p:cNvSpPr txBox="1"/>
          <p:nvPr/>
        </p:nvSpPr>
        <p:spPr>
          <a:xfrm>
            <a:off x="8091861" y="4759230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 </a:t>
            </a:r>
            <a:r>
              <a:rPr lang="en-US" sz="1400" dirty="0" err="1"/>
              <a:t>Cullah</a:t>
            </a:r>
            <a:r>
              <a:rPr lang="en-US" sz="1400" dirty="0"/>
              <a:t> - A Dangerous Game</a:t>
            </a:r>
            <a:endParaRPr lang="en-CA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48C78-735B-4948-95C9-BF3FED515F0D}"/>
              </a:ext>
            </a:extLst>
          </p:cNvPr>
          <p:cNvSpPr txBox="1"/>
          <p:nvPr/>
        </p:nvSpPr>
        <p:spPr>
          <a:xfrm>
            <a:off x="8100765" y="5758560"/>
            <a:ext cx="28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Wann</a:t>
            </a:r>
            <a:r>
              <a:rPr lang="en-US" sz="1400" dirty="0"/>
              <a:t> - Happy Birthday</a:t>
            </a:r>
            <a:endParaRPr lang="en-CA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2E6AC-BF86-4BE5-A7C4-BDB2E84575D3}"/>
              </a:ext>
            </a:extLst>
          </p:cNvPr>
          <p:cNvSpPr txBox="1"/>
          <p:nvPr/>
        </p:nvSpPr>
        <p:spPr>
          <a:xfrm>
            <a:off x="8100765" y="3850884"/>
            <a:ext cx="246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Output </a:t>
            </a:r>
            <a:r>
              <a:rPr lang="en-CA" b="1" dirty="0" err="1"/>
              <a:t>musics</a:t>
            </a:r>
            <a:r>
              <a:rPr lang="en-CA" b="1" dirty="0"/>
              <a:t> : Heat</a:t>
            </a:r>
          </a:p>
        </p:txBody>
      </p:sp>
      <p:pic>
        <p:nvPicPr>
          <p:cNvPr id="5" name="The_Impossebulls_-_38_-_Volume_Original_Demo_Instrumental">
            <a:hlinkClick r:id="" action="ppaction://media"/>
            <a:extLst>
              <a:ext uri="{FF2B5EF4-FFF2-40B4-BE49-F238E27FC236}">
                <a16:creationId xmlns:a16="http://schemas.microsoft.com/office/drawing/2014/main" id="{BED0C22C-AA99-4127-AF3F-D5DA80E6B0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086" end="139489.7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38945" y="5410593"/>
            <a:ext cx="406400" cy="406400"/>
          </a:xfrm>
          <a:prstGeom prst="rect">
            <a:avLst/>
          </a:prstGeom>
        </p:spPr>
      </p:pic>
      <p:pic>
        <p:nvPicPr>
          <p:cNvPr id="14" name="Pharaos_-_01_-_Mission_Bucharest">
            <a:hlinkClick r:id="" action="ppaction://media"/>
            <a:extLst>
              <a:ext uri="{FF2B5EF4-FFF2-40B4-BE49-F238E27FC236}">
                <a16:creationId xmlns:a16="http://schemas.microsoft.com/office/drawing/2014/main" id="{345CE0C9-E011-46DE-8938-ACF16503960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5106" end="122476.46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72841" y="4358156"/>
            <a:ext cx="406400" cy="406400"/>
          </a:xfrm>
          <a:prstGeom prst="rect">
            <a:avLst/>
          </a:prstGeom>
        </p:spPr>
      </p:pic>
      <p:pic>
        <p:nvPicPr>
          <p:cNvPr id="15" name="Wann_-_06_-_Happy_Birthday">
            <a:hlinkClick r:id="" action="ppaction://media"/>
            <a:extLst>
              <a:ext uri="{FF2B5EF4-FFF2-40B4-BE49-F238E27FC236}">
                <a16:creationId xmlns:a16="http://schemas.microsoft.com/office/drawing/2014/main" id="{FD17DBC5-0F9C-4E77-90DB-F52769CAE5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8383" end="145446.959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97699" y="5407938"/>
            <a:ext cx="406400" cy="406400"/>
          </a:xfrm>
          <a:prstGeom prst="rect">
            <a:avLst/>
          </a:prstGeom>
        </p:spPr>
      </p:pic>
      <p:pic>
        <p:nvPicPr>
          <p:cNvPr id="16" name="MC_Cullah_-_01_-_A_Dangerous_Game">
            <a:hlinkClick r:id="" action="ppaction://media"/>
            <a:extLst>
              <a:ext uri="{FF2B5EF4-FFF2-40B4-BE49-F238E27FC236}">
                <a16:creationId xmlns:a16="http://schemas.microsoft.com/office/drawing/2014/main" id="{F17F44A7-48F8-4992-B1E7-643DEC9BF9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26114" end="91016.7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88903" y="4356715"/>
            <a:ext cx="406400" cy="406400"/>
          </a:xfrm>
          <a:prstGeom prst="rect">
            <a:avLst/>
          </a:prstGeom>
        </p:spPr>
      </p:pic>
      <p:pic>
        <p:nvPicPr>
          <p:cNvPr id="17" name="Comfort_Fit_-_03_-_Sorry">
            <a:hlinkClick r:id="" action="ppaction://media"/>
            <a:extLst>
              <a:ext uri="{FF2B5EF4-FFF2-40B4-BE49-F238E27FC236}">
                <a16:creationId xmlns:a16="http://schemas.microsoft.com/office/drawing/2014/main" id="{CE3DC661-1D16-4274-9A68-38F803D87A1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16275" end="171271.122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84312" y="5410593"/>
            <a:ext cx="406400" cy="406400"/>
          </a:xfrm>
          <a:prstGeom prst="rect">
            <a:avLst/>
          </a:prstGeom>
        </p:spPr>
      </p:pic>
      <p:pic>
        <p:nvPicPr>
          <p:cNvPr id="18" name="Pharaos_-_03_-_The_Pharaos_Theme">
            <a:hlinkClick r:id="" action="ppaction://media"/>
            <a:extLst>
              <a:ext uri="{FF2B5EF4-FFF2-40B4-BE49-F238E27FC236}">
                <a16:creationId xmlns:a16="http://schemas.microsoft.com/office/drawing/2014/main" id="{10A4CB78-04E3-4F70-9671-F6FA6A05C2E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7">
                  <p14:trim st="4529" end="92467.530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84312" y="43581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5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4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4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7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93</TotalTime>
  <Words>226</Words>
  <Application>Microsoft Office PowerPoint</Application>
  <PresentationFormat>Grand écran</PresentationFormat>
  <Paragraphs>54</Paragraphs>
  <Slides>8</Slides>
  <Notes>0</Notes>
  <HiddenSlides>0</HiddenSlides>
  <MMClips>6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Rétrospective</vt:lpstr>
      <vt:lpstr>Network Tour of Data Science</vt:lpstr>
      <vt:lpstr>Graph Creation</vt:lpstr>
      <vt:lpstr>Including our Songs</vt:lpstr>
      <vt:lpstr>Playlist Generation Methods</vt:lpstr>
      <vt:lpstr>518D Features Distances</vt:lpstr>
      <vt:lpstr>2D Spring Layout Graph</vt:lpstr>
      <vt:lpstr>Heat Diffusion</vt:lpstr>
      <vt:lpstr>Conclusion and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Tour of Data Science</dc:title>
  <dc:creator>Lucas Biotto</dc:creator>
  <cp:lastModifiedBy>Lucas Biotto</cp:lastModifiedBy>
  <cp:revision>23</cp:revision>
  <dcterms:created xsi:type="dcterms:W3CDTF">2019-01-10T16:38:01Z</dcterms:created>
  <dcterms:modified xsi:type="dcterms:W3CDTF">2019-01-15T14:56:51Z</dcterms:modified>
</cp:coreProperties>
</file>